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8"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82" d="100"/>
          <a:sy n="82" d="100"/>
        </p:scale>
        <p:origin x="67" y="3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4/17/2024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‹nr.›</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nl-NL" smtClean="0"/>
              <a:t>Klik om de stijl te bewerken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6DFF08F-DC6B-4601-B491-B0F83F6DD2DA}" type="datetimeFigureOut">
              <a:rPr lang="en-US" dirty="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4/17/2024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smtClean="0"/>
              <a:t>Klik om de stijl te bewerken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96DFF08F-DC6B-4601-B491-B0F83F6DD2DA}" type="datetimeFigureOut">
              <a:rPr lang="en-US" dirty="0"/>
              <a:t>4/17/2024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96DFF08F-DC6B-4601-B491-B0F83F6DD2DA}" type="datetimeFigureOut">
              <a:rPr lang="en-US" dirty="0"/>
              <a:t>4/17/2024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4/17/2024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allmepower.be/nl/telecom/gids/begrijpen/wifi" TargetMode="External"/><Relationship Id="rId2" Type="http://schemas.openxmlformats.org/officeDocument/2006/relationships/hyperlink" Target="https://callmepower.be/nl/telecom/gids/begrijp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roximus.be/support/nl/id_sfaqr_stop_3g/particulieren/support/telefonie/gsm-en-sim-kaart/gsm-instellen/3g-verdwijnt-wat-betekent-dit-voor-mij.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proximus.be/support/nl/id_sfaqr_stop_3g/particulieren/support/telefonie/gsm-en-sim-kaart/gsm-instellen/3g-verdwijnt-wat-betekent-dit-voor-mij.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allmepower.be/nl/telecom/gids/begrijpen/simkaar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allmepower.be/nl/telecom/gids/begrijpen/5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t>HET Nieuwe </a:t>
            </a:r>
            <a:r>
              <a:rPr lang="nl-BE" dirty="0"/>
              <a:t>netwerk voor GSM 4G en  5G</a:t>
            </a:r>
            <a:br>
              <a:rPr lang="nl-BE" dirty="0"/>
            </a:br>
            <a:endParaRPr lang="nl-BE" dirty="0"/>
          </a:p>
        </p:txBody>
      </p:sp>
      <p:sp>
        <p:nvSpPr>
          <p:cNvPr id="3" name="Ondertitel 2"/>
          <p:cNvSpPr>
            <a:spLocks noGrp="1"/>
          </p:cNvSpPr>
          <p:nvPr>
            <p:ph type="subTitle" idx="1"/>
          </p:nvPr>
        </p:nvSpPr>
        <p:spPr>
          <a:xfrm>
            <a:off x="1709530" y="3869635"/>
            <a:ext cx="8767860" cy="1038268"/>
          </a:xfrm>
        </p:spPr>
        <p:txBody>
          <a:bodyPr/>
          <a:lstStyle/>
          <a:p>
            <a:r>
              <a:rPr lang="nl-BE" dirty="0" smtClean="0"/>
              <a:t>Vroeger was het 1G dan 2G en 3G en nu nog wat meer in snelheid</a:t>
            </a:r>
            <a:endParaRPr lang="nl-BE" dirty="0"/>
          </a:p>
        </p:txBody>
      </p:sp>
    </p:spTree>
    <p:extLst>
      <p:ext uri="{BB962C8B-B14F-4D97-AF65-F5344CB8AC3E}">
        <p14:creationId xmlns:p14="http://schemas.microsoft.com/office/powerpoint/2010/main" val="2901224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Prijs die u zal betalen</a:t>
            </a:r>
            <a:endParaRPr lang="nl-BE" dirty="0"/>
          </a:p>
        </p:txBody>
      </p:sp>
      <p:sp>
        <p:nvSpPr>
          <p:cNvPr id="3" name="Tijdelijke aanduiding voor inhoud 2"/>
          <p:cNvSpPr>
            <a:spLocks noGrp="1"/>
          </p:cNvSpPr>
          <p:nvPr>
            <p:ph idx="1"/>
          </p:nvPr>
        </p:nvSpPr>
        <p:spPr/>
        <p:txBody>
          <a:bodyPr>
            <a:normAutofit lnSpcReduction="10000"/>
          </a:bodyPr>
          <a:lstStyle/>
          <a:p>
            <a:r>
              <a:rPr lang="nl-BE" dirty="0"/>
              <a:t>Hiertegenover staat echter wel dat </a:t>
            </a:r>
            <a:r>
              <a:rPr lang="nl-BE" b="1" dirty="0"/>
              <a:t>5G</a:t>
            </a:r>
            <a:r>
              <a:rPr lang="nl-BE" dirty="0"/>
              <a:t> duurder is dan 4G, zowel de uitrol van 5G voor de telecom providers als de ontwikkeling van 5G toestellen voor de merken. Dit kan resulteren in duurdere abonnementen en dat nog niet overal in België een 5G-signaal ontvangen kan worden. Ook zijn er meer zendmasten nodig dan bij 4G, omdat het </a:t>
            </a:r>
            <a:r>
              <a:rPr lang="nl-BE" b="1" dirty="0"/>
              <a:t>5G-signaal</a:t>
            </a:r>
            <a:r>
              <a:rPr lang="nl-BE" dirty="0"/>
              <a:t> minder ver reikt.</a:t>
            </a:r>
          </a:p>
          <a:p>
            <a:r>
              <a:rPr lang="nl-BE" b="1" dirty="0" smtClean="0"/>
              <a:t>3G </a:t>
            </a:r>
            <a:r>
              <a:rPr lang="nl-BE" b="1" dirty="0"/>
              <a:t>en 4G</a:t>
            </a:r>
            <a:r>
              <a:rPr lang="nl-BE" dirty="0"/>
              <a:t> bieden je beiden de mogelijkheid tot bellen, </a:t>
            </a:r>
            <a:r>
              <a:rPr lang="nl-BE" dirty="0" err="1"/>
              <a:t>SMS'en</a:t>
            </a:r>
            <a:r>
              <a:rPr lang="nl-BE" dirty="0"/>
              <a:t> en het versturen van data. Het verschil tussen beide generaties mobiele netwerken komt naar voren in het versturen van data. Dit kun je bij </a:t>
            </a:r>
            <a:r>
              <a:rPr lang="nl-BE" b="1" dirty="0"/>
              <a:t>4G</a:t>
            </a:r>
            <a:r>
              <a:rPr lang="nl-BE" dirty="0"/>
              <a:t> namelijk op een hogere snelheid doen dan bij </a:t>
            </a:r>
            <a:r>
              <a:rPr lang="nl-BE" b="1" dirty="0"/>
              <a:t>3G</a:t>
            </a:r>
            <a:r>
              <a:rPr lang="nl-BE" dirty="0"/>
              <a:t>.</a:t>
            </a:r>
          </a:p>
          <a:p>
            <a:r>
              <a:rPr lang="nl-BE" dirty="0"/>
              <a:t>Doordat de internetsnelheid en kwaliteit van de verbinding van </a:t>
            </a:r>
            <a:r>
              <a:rPr lang="nl-BE" b="1" dirty="0"/>
              <a:t>4G</a:t>
            </a:r>
            <a:r>
              <a:rPr lang="nl-BE" dirty="0"/>
              <a:t> hoger is dan bij </a:t>
            </a:r>
            <a:r>
              <a:rPr lang="nl-BE" b="1" dirty="0"/>
              <a:t>3G</a:t>
            </a:r>
            <a:r>
              <a:rPr lang="nl-BE" dirty="0"/>
              <a:t>, kun je </a:t>
            </a:r>
            <a:r>
              <a:rPr lang="nl-BE" dirty="0" err="1"/>
              <a:t>Netflixen</a:t>
            </a:r>
            <a:r>
              <a:rPr lang="nl-BE" dirty="0"/>
              <a:t> op je gsm, het streamen van content en video's op </a:t>
            </a:r>
            <a:r>
              <a:rPr lang="nl-BE" dirty="0" err="1"/>
              <a:t>Youtube</a:t>
            </a:r>
            <a:r>
              <a:rPr lang="nl-BE" dirty="0"/>
              <a:t> bekijken in een hogere resolutie zonder vertragingen en haperingen.</a:t>
            </a:r>
          </a:p>
          <a:p>
            <a:endParaRPr lang="nl-BE" dirty="0"/>
          </a:p>
        </p:txBody>
      </p:sp>
    </p:spTree>
    <p:extLst>
      <p:ext uri="{BB962C8B-B14F-4D97-AF65-F5344CB8AC3E}">
        <p14:creationId xmlns:p14="http://schemas.microsoft.com/office/powerpoint/2010/main" val="96844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b="1" dirty="0"/>
              <a:t>Wat is het verschil tussen wifi en 4G?</a:t>
            </a:r>
            <a:endParaRPr lang="nl-BE" dirty="0"/>
          </a:p>
        </p:txBody>
      </p:sp>
      <p:sp>
        <p:nvSpPr>
          <p:cNvPr id="3" name="Tijdelijke aanduiding voor inhoud 2"/>
          <p:cNvSpPr>
            <a:spLocks noGrp="1"/>
          </p:cNvSpPr>
          <p:nvPr>
            <p:ph idx="1"/>
          </p:nvPr>
        </p:nvSpPr>
        <p:spPr/>
        <p:txBody>
          <a:bodyPr/>
          <a:lstStyle/>
          <a:p>
            <a:r>
              <a:rPr lang="nl-BE" b="1" dirty="0"/>
              <a:t>wifi en 4G</a:t>
            </a:r>
            <a:r>
              <a:rPr lang="nl-BE" dirty="0"/>
              <a:t> zijn twee termen die veel gebruikt worden als het gaat om internet op je mobiele telefoon. Om te weten wat de verschillen tussen </a:t>
            </a:r>
            <a:r>
              <a:rPr lang="nl-BE" b="1" dirty="0"/>
              <a:t>wifi en 4G</a:t>
            </a:r>
            <a:r>
              <a:rPr lang="nl-BE" dirty="0"/>
              <a:t> zijn, is het allereerst belangrijk om te </a:t>
            </a:r>
            <a:r>
              <a:rPr lang="nl-BE" u="sng" dirty="0">
                <a:hlinkClick r:id="rId2"/>
              </a:rPr>
              <a:t>begrijpen</a:t>
            </a:r>
            <a:r>
              <a:rPr lang="nl-BE" dirty="0"/>
              <a:t> hoe wifi en 4G werken.</a:t>
            </a:r>
          </a:p>
          <a:p>
            <a:pPr lvl="0"/>
            <a:r>
              <a:rPr lang="nl-BE" dirty="0"/>
              <a:t>Bij </a:t>
            </a:r>
            <a:r>
              <a:rPr lang="nl-BE" b="1" dirty="0"/>
              <a:t>wifi</a:t>
            </a:r>
            <a:r>
              <a:rPr lang="nl-BE" dirty="0"/>
              <a:t> wordt er via een router van een provider verbinding gemaakt met het internet vanaf een toestel.</a:t>
            </a:r>
          </a:p>
          <a:p>
            <a:pPr lvl="0"/>
            <a:r>
              <a:rPr lang="nl-BE" dirty="0"/>
              <a:t>Bij </a:t>
            </a:r>
            <a:r>
              <a:rPr lang="nl-BE" b="1" dirty="0"/>
              <a:t>4G</a:t>
            </a:r>
            <a:r>
              <a:rPr lang="nl-BE" dirty="0"/>
              <a:t> wordt er met een zendmast van de mobiele operator contact gemaakt voor verbinding met internet.</a:t>
            </a:r>
          </a:p>
          <a:p>
            <a:r>
              <a:rPr lang="nl-BE" dirty="0"/>
              <a:t>Zowel </a:t>
            </a:r>
            <a:r>
              <a:rPr lang="nl-BE" u="sng" dirty="0">
                <a:hlinkClick r:id="rId3"/>
              </a:rPr>
              <a:t>wifi</a:t>
            </a:r>
            <a:r>
              <a:rPr lang="nl-BE" dirty="0"/>
              <a:t> als 4G hebben hun voor- en nadelen, waarbij het bij wifi belangrijk is om goed onderscheid te maken tussen </a:t>
            </a:r>
            <a:r>
              <a:rPr lang="nl-BE" b="1" dirty="0"/>
              <a:t>wifi thuis</a:t>
            </a:r>
            <a:r>
              <a:rPr lang="nl-BE" dirty="0"/>
              <a:t> of </a:t>
            </a:r>
            <a:r>
              <a:rPr lang="nl-BE" b="1" dirty="0"/>
              <a:t>openbare wifi</a:t>
            </a:r>
            <a:r>
              <a:rPr lang="nl-BE" dirty="0"/>
              <a:t>.</a:t>
            </a:r>
          </a:p>
          <a:p>
            <a:endParaRPr lang="nl-BE" dirty="0"/>
          </a:p>
        </p:txBody>
      </p:sp>
    </p:spTree>
    <p:extLst>
      <p:ext uri="{BB962C8B-B14F-4D97-AF65-F5344CB8AC3E}">
        <p14:creationId xmlns:p14="http://schemas.microsoft.com/office/powerpoint/2010/main" val="1207113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dirty="0" smtClean="0"/>
              <a:t>Stopzetting van 3G</a:t>
            </a:r>
            <a:endParaRPr lang="nl-BE" dirty="0"/>
          </a:p>
        </p:txBody>
      </p:sp>
      <p:sp>
        <p:nvSpPr>
          <p:cNvPr id="3" name="Tijdelijke aanduiding voor inhoud 2"/>
          <p:cNvSpPr>
            <a:spLocks noGrp="1"/>
          </p:cNvSpPr>
          <p:nvPr>
            <p:ph idx="1"/>
          </p:nvPr>
        </p:nvSpPr>
        <p:spPr/>
        <p:txBody>
          <a:bodyPr/>
          <a:lstStyle/>
          <a:p>
            <a:r>
              <a:rPr lang="nl-BE" b="1" dirty="0"/>
              <a:t>Tegen eind 2024 zal het verouderde 3G-netwerk verdwijnen om volop in te zetten op nieuwe technologieën van het mobiele netwerk</a:t>
            </a:r>
            <a:r>
              <a:rPr lang="nl-BE" dirty="0"/>
              <a:t>.</a:t>
            </a:r>
          </a:p>
          <a:p>
            <a:r>
              <a:rPr lang="nl-BE" dirty="0"/>
              <a:t>Met de stopzetting van 3G maken we ruimte vrij voor het versterken en uitbreiden van het snellere 4G- en 5G-netwerk.</a:t>
            </a:r>
            <a:br>
              <a:rPr lang="nl-BE" dirty="0"/>
            </a:br>
            <a:r>
              <a:rPr lang="nl-BE" dirty="0"/>
              <a:t>Zo gebruik jij binnenkort het meest performante, veilige én energiezuinige mobiele netwerk.</a:t>
            </a:r>
          </a:p>
          <a:p>
            <a:r>
              <a:rPr lang="nl-BE" dirty="0"/>
              <a:t>De overgrote meerderheid van de klanten gebruikt reeds het 4G- of 5G-netwerk. De kans is dus groot dat je vandaag al belt en surft via 4G of 5G.</a:t>
            </a:r>
            <a:br>
              <a:rPr lang="nl-BE" dirty="0"/>
            </a:br>
            <a:r>
              <a:rPr lang="nl-BE" b="1" dirty="0"/>
              <a:t>Is dat nog niet het geval?</a:t>
            </a:r>
            <a:r>
              <a:rPr lang="nl-BE" dirty="0"/>
              <a:t> Ook dan hoef je je nog geen zorgen te maken. Terwijl wij ons voorbereiden op de toekomst, blijft bellen, sms’en en surfen via 3G voorlopig mogelijk.</a:t>
            </a:r>
          </a:p>
          <a:p>
            <a:endParaRPr lang="nl-BE" dirty="0"/>
          </a:p>
        </p:txBody>
      </p:sp>
    </p:spTree>
    <p:extLst>
      <p:ext uri="{BB962C8B-B14F-4D97-AF65-F5344CB8AC3E}">
        <p14:creationId xmlns:p14="http://schemas.microsoft.com/office/powerpoint/2010/main" val="1044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43000" y="609600"/>
            <a:ext cx="9875520" cy="1447800"/>
          </a:xfrm>
        </p:spPr>
        <p:txBody>
          <a:bodyPr>
            <a:normAutofit/>
          </a:bodyPr>
          <a:lstStyle/>
          <a:p>
            <a:r>
              <a:rPr lang="nl-BE" sz="4000" dirty="0"/>
              <a:t>Waarom wordt 3G uitgeschakeld en </a:t>
            </a:r>
            <a:r>
              <a:rPr lang="nl-BE" sz="4000" dirty="0" smtClean="0"/>
              <a:t>niet 2G</a:t>
            </a:r>
            <a:endParaRPr lang="nl-BE" sz="4000" dirty="0"/>
          </a:p>
        </p:txBody>
      </p:sp>
      <p:sp>
        <p:nvSpPr>
          <p:cNvPr id="3" name="Tijdelijke aanduiding voor inhoud 2"/>
          <p:cNvSpPr>
            <a:spLocks noGrp="1"/>
          </p:cNvSpPr>
          <p:nvPr>
            <p:ph idx="1"/>
          </p:nvPr>
        </p:nvSpPr>
        <p:spPr/>
        <p:txBody>
          <a:bodyPr/>
          <a:lstStyle/>
          <a:p>
            <a:r>
              <a:rPr lang="nl-BE" dirty="0"/>
              <a:t>De belangrijkste reden hiervoor is dat er nog steeds een groot aantal toestellen uitsluitend 2G gebruiken. Het gaat voornamelijk om M2M of telemetrie diensten. Het is belangrijk dat deze blijven functioneren omdat ze worden ingezet bij het op afstand monitoren en aansturen van machines en processen. Zoals bijvoorbeeld het verzamelen van gegevens voor tol rijden van vrachtwagens, op afstand monitoren en besturen van nutsinfrastructuur (vb. water, gas, elektriciteit) en vele andere bedrijfstoepassingen.</a:t>
            </a:r>
          </a:p>
          <a:p>
            <a:endParaRPr lang="nl-BE" dirty="0"/>
          </a:p>
        </p:txBody>
      </p:sp>
    </p:spTree>
    <p:extLst>
      <p:ext uri="{BB962C8B-B14F-4D97-AF65-F5344CB8AC3E}">
        <p14:creationId xmlns:p14="http://schemas.microsoft.com/office/powerpoint/2010/main" val="285435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b="1" dirty="0">
                <a:hlinkClick r:id="rId2"/>
              </a:rPr>
              <a:t/>
            </a:r>
            <a:br>
              <a:rPr lang="nl-BE" b="1" dirty="0">
                <a:hlinkClick r:id="rId2"/>
              </a:rPr>
            </a:br>
            <a:r>
              <a:rPr lang="nl-BE" sz="4000" b="1" dirty="0">
                <a:hlinkClick r:id="rId2"/>
              </a:rPr>
              <a:t>Hoe weet ik of ik gebruik maak van 4G of 5G?</a:t>
            </a:r>
            <a:r>
              <a:rPr lang="nl-BE" sz="4000" dirty="0"/>
              <a:t/>
            </a:r>
            <a:br>
              <a:rPr lang="nl-BE" sz="4000" dirty="0"/>
            </a:br>
            <a:endParaRPr lang="nl-BE" sz="4000" dirty="0"/>
          </a:p>
        </p:txBody>
      </p:sp>
      <p:sp>
        <p:nvSpPr>
          <p:cNvPr id="3" name="Tijdelijke aanduiding voor inhoud 2"/>
          <p:cNvSpPr>
            <a:spLocks noGrp="1"/>
          </p:cNvSpPr>
          <p:nvPr>
            <p:ph idx="1"/>
          </p:nvPr>
        </p:nvSpPr>
        <p:spPr/>
        <p:txBody>
          <a:bodyPr/>
          <a:lstStyle/>
          <a:p>
            <a:r>
              <a:rPr lang="nl-BE" dirty="0"/>
              <a:t>Als je over een recent toestel beschikt en je abonnement het toelaat, is de kans groot dat je vandaag al gebruik maakt van het 4G- of 5G-netwerk. Je toestel ondersteunt deze netwerken en kiest automatisch het beste beschikbare netwerk door over te schakelen van het ene naar het andere zonder dat jij dit opmerkt.</a:t>
            </a:r>
            <a:br>
              <a:rPr lang="nl-BE" dirty="0"/>
            </a:br>
            <a:r>
              <a:rPr lang="nl-BE" dirty="0"/>
              <a:t>Als je abonnement mobiel surfen toelaat, kun je ook overal surfen waar je met jouw gsm kunt bellen</a:t>
            </a:r>
            <a:r>
              <a:rPr lang="nl-BE" dirty="0" smtClean="0"/>
              <a:t>.</a:t>
            </a:r>
            <a:endParaRPr lang="nl-BE" dirty="0"/>
          </a:p>
          <a:p>
            <a:r>
              <a:rPr lang="nl-BE" b="1" dirty="0"/>
              <a:t>Maak je toch nog gebruik van een verouderd gsm-toestel?</a:t>
            </a:r>
            <a:r>
              <a:rPr lang="nl-BE" dirty="0"/>
              <a:t> Het 2G-netwerk ondersteunt wel enkele datadiensten met lage snelheid, toch zal je de impact voelen eens het 3G-netwerk wordt stopgezet. Als je even snel of nog sneller wilt blijven surfen, raden we je aan om over te schakelen naar een 4G- of 5G-compatibel toestel.</a:t>
            </a:r>
          </a:p>
          <a:p>
            <a:endParaRPr lang="nl-BE" dirty="0"/>
          </a:p>
        </p:txBody>
      </p:sp>
    </p:spTree>
    <p:extLst>
      <p:ext uri="{BB962C8B-B14F-4D97-AF65-F5344CB8AC3E}">
        <p14:creationId xmlns:p14="http://schemas.microsoft.com/office/powerpoint/2010/main" val="149646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sz="3200" b="1" dirty="0">
                <a:hlinkClick r:id="rId2"/>
              </a:rPr>
              <a:t>Hoe controleer ik of mijn gsm 4G of 5G ondersteunt?</a:t>
            </a:r>
            <a:endParaRPr lang="nl-BE" sz="3200" dirty="0"/>
          </a:p>
        </p:txBody>
      </p:sp>
      <p:sp>
        <p:nvSpPr>
          <p:cNvPr id="3" name="Tijdelijke aanduiding voor inhoud 2"/>
          <p:cNvSpPr>
            <a:spLocks noGrp="1"/>
          </p:cNvSpPr>
          <p:nvPr>
            <p:ph idx="1"/>
          </p:nvPr>
        </p:nvSpPr>
        <p:spPr/>
        <p:txBody>
          <a:bodyPr>
            <a:normAutofit lnSpcReduction="10000"/>
          </a:bodyPr>
          <a:lstStyle/>
          <a:p>
            <a:r>
              <a:rPr lang="nl-BE" sz="2400" dirty="0"/>
              <a:t>Je kunt dit in de instellingen van je gsm nakijken. Let op, niet elke fabrikant gebruikt hetzelfde instellingenmenu.</a:t>
            </a:r>
            <a:br>
              <a:rPr lang="nl-BE" sz="2400" dirty="0"/>
            </a:br>
            <a:r>
              <a:rPr lang="nl-BE" sz="2400" dirty="0"/>
              <a:t>Ga als volgt te werk om na te kijken of je gsm 4G-compatibel is:</a:t>
            </a:r>
          </a:p>
          <a:p>
            <a:pPr lvl="0"/>
            <a:r>
              <a:rPr lang="nl-BE" sz="2400" b="1" dirty="0"/>
              <a:t>iOS (Apple):</a:t>
            </a:r>
            <a:endParaRPr lang="nl-BE" sz="2400" dirty="0"/>
          </a:p>
          <a:p>
            <a:pPr lvl="1"/>
            <a:r>
              <a:rPr lang="nl-BE" dirty="0"/>
              <a:t>Ga naar </a:t>
            </a:r>
            <a:r>
              <a:rPr lang="nl-BE" b="1" dirty="0"/>
              <a:t>Instellingen</a:t>
            </a:r>
            <a:r>
              <a:rPr lang="nl-BE" dirty="0"/>
              <a:t> &gt; </a:t>
            </a:r>
            <a:r>
              <a:rPr lang="nl-BE" b="1" dirty="0"/>
              <a:t>Mobiele data - Opties mobiele data</a:t>
            </a:r>
            <a:r>
              <a:rPr lang="nl-BE" dirty="0"/>
              <a:t> &gt; </a:t>
            </a:r>
            <a:r>
              <a:rPr lang="nl-BE" b="1" dirty="0"/>
              <a:t>Gesprekken &amp; data</a:t>
            </a:r>
            <a:r>
              <a:rPr lang="nl-BE" dirty="0"/>
              <a:t>. Als je hier de optie </a:t>
            </a:r>
            <a:r>
              <a:rPr lang="nl-BE" b="1" dirty="0"/>
              <a:t>4G/LTE</a:t>
            </a:r>
            <a:r>
              <a:rPr lang="nl-BE" dirty="0"/>
              <a:t> of </a:t>
            </a:r>
            <a:r>
              <a:rPr lang="nl-BE" b="1" dirty="0"/>
              <a:t>5G </a:t>
            </a:r>
            <a:r>
              <a:rPr lang="nl-BE" dirty="0"/>
              <a:t>ziet, is je gsm 4G- en 5G-compatibel.</a:t>
            </a:r>
          </a:p>
          <a:p>
            <a:pPr lvl="0"/>
            <a:r>
              <a:rPr lang="nl-BE" sz="2400" b="1" dirty="0"/>
              <a:t>Android (overige merken):</a:t>
            </a:r>
            <a:endParaRPr lang="nl-BE" sz="2400" dirty="0"/>
          </a:p>
          <a:p>
            <a:pPr lvl="1"/>
            <a:r>
              <a:rPr lang="nl-BE" dirty="0"/>
              <a:t>Ga naar </a:t>
            </a:r>
            <a:r>
              <a:rPr lang="nl-BE" b="1" dirty="0"/>
              <a:t>Instellingen</a:t>
            </a:r>
            <a:r>
              <a:rPr lang="nl-BE" dirty="0"/>
              <a:t> &gt; </a:t>
            </a:r>
            <a:r>
              <a:rPr lang="nl-BE" b="1" dirty="0"/>
              <a:t>Verbindingen</a:t>
            </a:r>
            <a:r>
              <a:rPr lang="nl-BE" dirty="0"/>
              <a:t> &gt; </a:t>
            </a:r>
            <a:r>
              <a:rPr lang="nl-BE" b="1" dirty="0"/>
              <a:t>Mobiele netwerken</a:t>
            </a:r>
            <a:r>
              <a:rPr lang="nl-BE" dirty="0"/>
              <a:t> &gt; </a:t>
            </a:r>
            <a:r>
              <a:rPr lang="nl-BE" b="1" dirty="0"/>
              <a:t>Netwerkmodus</a:t>
            </a:r>
            <a:r>
              <a:rPr lang="nl-BE" dirty="0"/>
              <a:t>. Hier zie je of je gsm de mogelijkheid heeft om een 5G/4G/LTE-modus te selecteren. Als de modus </a:t>
            </a:r>
            <a:r>
              <a:rPr lang="nl-BE" b="1" dirty="0"/>
              <a:t>5G</a:t>
            </a:r>
            <a:r>
              <a:rPr lang="nl-BE" dirty="0"/>
              <a:t>/</a:t>
            </a:r>
            <a:r>
              <a:rPr lang="nl-BE" b="1" dirty="0"/>
              <a:t>LTE/3G/2G </a:t>
            </a:r>
            <a:r>
              <a:rPr lang="nl-BE" dirty="0"/>
              <a:t>is, is je telefoon 4G- en 5G-compatibel.</a:t>
            </a:r>
          </a:p>
          <a:p>
            <a:r>
              <a:rPr lang="nl-BE" sz="2400" dirty="0"/>
              <a:t> </a:t>
            </a:r>
          </a:p>
          <a:p>
            <a:endParaRPr lang="nl-BE" dirty="0"/>
          </a:p>
        </p:txBody>
      </p:sp>
    </p:spTree>
    <p:extLst>
      <p:ext uri="{BB962C8B-B14F-4D97-AF65-F5344CB8AC3E}">
        <p14:creationId xmlns:p14="http://schemas.microsoft.com/office/powerpoint/2010/main" val="3858298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sz="2800" b="1" dirty="0"/>
              <a:t>Wat is 4G en hoe werkt het? Ontdek alles over 4G, LTE, 4G+</a:t>
            </a:r>
            <a:r>
              <a:rPr lang="nl-BE" sz="2800" dirty="0"/>
              <a:t/>
            </a:r>
            <a:br>
              <a:rPr lang="nl-BE" sz="2800" dirty="0"/>
            </a:br>
            <a:endParaRPr lang="nl-BE" sz="2800" dirty="0"/>
          </a:p>
        </p:txBody>
      </p:sp>
      <p:sp>
        <p:nvSpPr>
          <p:cNvPr id="3" name="Tijdelijke aanduiding voor inhoud 2"/>
          <p:cNvSpPr>
            <a:spLocks noGrp="1"/>
          </p:cNvSpPr>
          <p:nvPr>
            <p:ph idx="1"/>
          </p:nvPr>
        </p:nvSpPr>
        <p:spPr/>
        <p:txBody>
          <a:bodyPr/>
          <a:lstStyle/>
          <a:p>
            <a:r>
              <a:rPr lang="nl-BE" b="1" dirty="0"/>
              <a:t>4G</a:t>
            </a:r>
            <a:r>
              <a:rPr lang="nl-BE" dirty="0"/>
              <a:t> is een mobiel netwerk en de opvolger van 1G, 2G en 3G. De vierde generatie mobiele netwerk biedt veel verbeteringen ten opzichte van zijn voorgangers, waardoor het mogelijk is om veel dingen die je normaal op je computer of TV doet, nu op je gsm te doen.</a:t>
            </a:r>
          </a:p>
          <a:p>
            <a:r>
              <a:rPr lang="nl-BE" dirty="0"/>
              <a:t>In de jaren tachtig werd </a:t>
            </a:r>
            <a:r>
              <a:rPr lang="nl-BE" b="1" dirty="0"/>
              <a:t>1G</a:t>
            </a:r>
            <a:r>
              <a:rPr lang="nl-BE" dirty="0"/>
              <a:t> geïntroduceerd. De eerste generatie mobiele netwerk bood enkel de mogelijkheid tot bellen aan. 1G werd opgevolgd door </a:t>
            </a:r>
            <a:r>
              <a:rPr lang="nl-BE" b="1" dirty="0"/>
              <a:t>2G</a:t>
            </a:r>
            <a:r>
              <a:rPr lang="nl-BE" dirty="0"/>
              <a:t>, dat naast bellen ook de mogelijkheid gaf tot </a:t>
            </a:r>
            <a:r>
              <a:rPr lang="nl-BE" dirty="0" err="1"/>
              <a:t>SMS'en</a:t>
            </a:r>
            <a:r>
              <a:rPr lang="nl-BE" dirty="0"/>
              <a:t>. De komst van </a:t>
            </a:r>
            <a:r>
              <a:rPr lang="nl-BE" b="1" dirty="0"/>
              <a:t>3G</a:t>
            </a:r>
            <a:r>
              <a:rPr lang="nl-BE" dirty="0"/>
              <a:t> vergrootte de mogelijkheden met het versturen van data. De introductie van </a:t>
            </a:r>
            <a:r>
              <a:rPr lang="nl-BE" b="1" dirty="0"/>
              <a:t>4G</a:t>
            </a:r>
            <a:r>
              <a:rPr lang="nl-BE" dirty="0"/>
              <a:t> maakte het ook mogelijk om video's in hoge kwaliteit te versturen en om content te streamen.</a:t>
            </a:r>
          </a:p>
          <a:p>
            <a:endParaRPr lang="nl-BE" dirty="0"/>
          </a:p>
        </p:txBody>
      </p:sp>
    </p:spTree>
    <p:extLst>
      <p:ext uri="{BB962C8B-B14F-4D97-AF65-F5344CB8AC3E}">
        <p14:creationId xmlns:p14="http://schemas.microsoft.com/office/powerpoint/2010/main" val="3186825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b="1" dirty="0"/>
              <a:t>Hoe werkt 4G?</a:t>
            </a:r>
            <a:r>
              <a:rPr lang="nl-BE" dirty="0"/>
              <a:t/>
            </a:r>
            <a:br>
              <a:rPr lang="nl-BE" dirty="0"/>
            </a:br>
            <a:endParaRPr lang="nl-BE" dirty="0"/>
          </a:p>
        </p:txBody>
      </p:sp>
      <p:sp>
        <p:nvSpPr>
          <p:cNvPr id="3" name="Tijdelijke aanduiding voor inhoud 2"/>
          <p:cNvSpPr>
            <a:spLocks noGrp="1"/>
          </p:cNvSpPr>
          <p:nvPr>
            <p:ph idx="1"/>
          </p:nvPr>
        </p:nvSpPr>
        <p:spPr/>
        <p:txBody>
          <a:bodyPr>
            <a:normAutofit lnSpcReduction="10000"/>
          </a:bodyPr>
          <a:lstStyle/>
          <a:p>
            <a:r>
              <a:rPr lang="nl-BE" dirty="0"/>
              <a:t>Waar er bij 3G gebruik werkt gemaakt van de klassieke zendmasttechnologie, wordt er bij </a:t>
            </a:r>
            <a:r>
              <a:rPr lang="nl-BE" b="1" dirty="0"/>
              <a:t>4G</a:t>
            </a:r>
            <a:r>
              <a:rPr lang="nl-BE" dirty="0"/>
              <a:t> meer van een </a:t>
            </a:r>
            <a:r>
              <a:rPr lang="nl-BE" dirty="0" err="1"/>
              <a:t>routed</a:t>
            </a:r>
            <a:r>
              <a:rPr lang="nl-BE" dirty="0"/>
              <a:t> netwerk gebruik gemaakt. Hierdoor lijkt het er bij </a:t>
            </a:r>
            <a:r>
              <a:rPr lang="nl-BE" b="1" dirty="0"/>
              <a:t>4G</a:t>
            </a:r>
            <a:r>
              <a:rPr lang="nl-BE" dirty="0"/>
              <a:t> meer op dat er van een computer- dan van een telecomnetwerk gebruik wordt gemaakt.</a:t>
            </a:r>
          </a:p>
          <a:p>
            <a:r>
              <a:rPr lang="nl-BE" dirty="0"/>
              <a:t>Het verschil tussen de zendmasttechnologie waar 3G gebruik van maakt en het </a:t>
            </a:r>
            <a:r>
              <a:rPr lang="nl-BE" dirty="0" err="1"/>
              <a:t>routed</a:t>
            </a:r>
            <a:r>
              <a:rPr lang="nl-BE" dirty="0"/>
              <a:t> netwerk waar </a:t>
            </a:r>
            <a:r>
              <a:rPr lang="nl-BE" b="1" dirty="0"/>
              <a:t>4G</a:t>
            </a:r>
            <a:r>
              <a:rPr lang="nl-BE" dirty="0"/>
              <a:t> gebruik van maakt, is dat er veel meer mensen tegelijkertijd van het netwerk gebruik kunnen maken. Er kunnen hierdoor hogere internetsnelheden gehaald worden en je verbinding wordt minder snel </a:t>
            </a:r>
            <a:r>
              <a:rPr lang="nl-BE" dirty="0" err="1"/>
              <a:t>beïvloed</a:t>
            </a:r>
            <a:r>
              <a:rPr lang="nl-BE" dirty="0"/>
              <a:t> als veel anderen van dezelfde internetverbinding gebruik maken.</a:t>
            </a:r>
          </a:p>
          <a:p>
            <a:r>
              <a:rPr lang="nl-BE" dirty="0"/>
              <a:t>Om van </a:t>
            </a:r>
            <a:r>
              <a:rPr lang="nl-BE" b="1" dirty="0"/>
              <a:t>4G</a:t>
            </a:r>
            <a:r>
              <a:rPr lang="nl-BE" dirty="0"/>
              <a:t> gebruik te kunnen maken, dien je in je toestel een </a:t>
            </a:r>
            <a:r>
              <a:rPr lang="nl-BE" u="sng" dirty="0">
                <a:hlinkClick r:id="rId2"/>
              </a:rPr>
              <a:t>simkaart</a:t>
            </a:r>
            <a:r>
              <a:rPr lang="nl-BE" dirty="0"/>
              <a:t> te plaatsen. Deze zal vervolgens verbinding maken met de zendmast, waardoor jij kunt bellen, </a:t>
            </a:r>
            <a:r>
              <a:rPr lang="nl-BE" dirty="0" err="1"/>
              <a:t>SMS'en</a:t>
            </a:r>
            <a:r>
              <a:rPr lang="nl-BE" dirty="0"/>
              <a:t> en surfen op internet.</a:t>
            </a:r>
          </a:p>
          <a:p>
            <a:endParaRPr lang="nl-BE" dirty="0"/>
          </a:p>
        </p:txBody>
      </p:sp>
    </p:spTree>
    <p:extLst>
      <p:ext uri="{BB962C8B-B14F-4D97-AF65-F5344CB8AC3E}">
        <p14:creationId xmlns:p14="http://schemas.microsoft.com/office/powerpoint/2010/main" val="1977037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sz="4000" b="1" dirty="0"/>
              <a:t>Wat is LTE?</a:t>
            </a:r>
            <a:r>
              <a:rPr lang="nl-BE" sz="4000" dirty="0"/>
              <a:t/>
            </a:r>
            <a:br>
              <a:rPr lang="nl-BE" sz="4000" dirty="0"/>
            </a:br>
            <a:endParaRPr lang="nl-BE" sz="4000" dirty="0"/>
          </a:p>
        </p:txBody>
      </p:sp>
      <p:sp>
        <p:nvSpPr>
          <p:cNvPr id="3" name="Tijdelijke aanduiding voor inhoud 2"/>
          <p:cNvSpPr>
            <a:spLocks noGrp="1"/>
          </p:cNvSpPr>
          <p:nvPr>
            <p:ph idx="1"/>
          </p:nvPr>
        </p:nvSpPr>
        <p:spPr/>
        <p:txBody>
          <a:bodyPr/>
          <a:lstStyle/>
          <a:p>
            <a:r>
              <a:rPr lang="nl-BE" b="1" dirty="0" smtClean="0"/>
              <a:t>LTE</a:t>
            </a:r>
            <a:r>
              <a:rPr lang="nl-BE" dirty="0"/>
              <a:t> is de afkorting van Long Term </a:t>
            </a:r>
            <a:r>
              <a:rPr lang="nl-BE" dirty="0" err="1"/>
              <a:t>Evolution</a:t>
            </a:r>
            <a:r>
              <a:rPr lang="nl-BE" dirty="0"/>
              <a:t>. Tegenwoordig is LTE vrijwel hetzelfde als 4G, maar in de begintijd van 4G was dit niet het geval. Vlak na de introductie van </a:t>
            </a:r>
            <a:r>
              <a:rPr lang="nl-BE" b="1" dirty="0"/>
              <a:t>4G</a:t>
            </a:r>
            <a:r>
              <a:rPr lang="nl-BE" dirty="0"/>
              <a:t> waren de gewenste snelheden te ambitieus. </a:t>
            </a:r>
            <a:r>
              <a:rPr lang="nl-BE" b="1" dirty="0"/>
              <a:t>LTE</a:t>
            </a:r>
            <a:r>
              <a:rPr lang="nl-BE" dirty="0"/>
              <a:t> is een technologie die werd ontwikkeld om op den duur deze snelheden te kunnen behalen.</a:t>
            </a:r>
          </a:p>
          <a:p>
            <a:r>
              <a:rPr lang="nl-BE" dirty="0"/>
              <a:t>Tegenwoordig kan men met </a:t>
            </a:r>
            <a:r>
              <a:rPr lang="nl-BE" b="1" dirty="0"/>
              <a:t>4G</a:t>
            </a:r>
            <a:r>
              <a:rPr lang="nl-BE" dirty="0"/>
              <a:t> de internetsnelheid behalen die men voor ogen had. Hierdoor kunnen LTE en 4G inwisselbaar gebruikt worden. Het is daarom ook mogelijk dat je in je gsm </a:t>
            </a:r>
            <a:r>
              <a:rPr lang="nl-BE" b="1" dirty="0"/>
              <a:t>LTE</a:t>
            </a:r>
            <a:r>
              <a:rPr lang="nl-BE" dirty="0"/>
              <a:t> ziet staan in plaats van 4G, bijvoorbeeld bij de instellingen.</a:t>
            </a:r>
          </a:p>
          <a:p>
            <a:endParaRPr lang="nl-BE" dirty="0"/>
          </a:p>
        </p:txBody>
      </p:sp>
    </p:spTree>
    <p:extLst>
      <p:ext uri="{BB962C8B-B14F-4D97-AF65-F5344CB8AC3E}">
        <p14:creationId xmlns:p14="http://schemas.microsoft.com/office/powerpoint/2010/main" val="3017562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b="1" dirty="0"/>
              <a:t>Wat is het verschil tussen 4G en 5G?</a:t>
            </a:r>
            <a:r>
              <a:rPr lang="nl-BE" dirty="0"/>
              <a:t/>
            </a:r>
            <a:br>
              <a:rPr lang="nl-BE" dirty="0"/>
            </a:br>
            <a:endParaRPr lang="nl-BE" dirty="0"/>
          </a:p>
        </p:txBody>
      </p:sp>
      <p:sp>
        <p:nvSpPr>
          <p:cNvPr id="3" name="Tijdelijke aanduiding voor inhoud 2"/>
          <p:cNvSpPr>
            <a:spLocks noGrp="1"/>
          </p:cNvSpPr>
          <p:nvPr>
            <p:ph idx="1"/>
          </p:nvPr>
        </p:nvSpPr>
        <p:spPr/>
        <p:txBody>
          <a:bodyPr/>
          <a:lstStyle/>
          <a:p>
            <a:r>
              <a:rPr lang="nl-BE" b="1" dirty="0"/>
              <a:t>4G</a:t>
            </a:r>
            <a:r>
              <a:rPr lang="nl-BE" dirty="0"/>
              <a:t> is al een aantal jaar geleden geïntroduceerd. In de tussentijd is er alweer een nieuw mobiel netwerk ontwikkeld: </a:t>
            </a:r>
            <a:r>
              <a:rPr lang="nl-BE" b="1" dirty="0"/>
              <a:t>5G</a:t>
            </a:r>
            <a:r>
              <a:rPr lang="nl-BE" dirty="0"/>
              <a:t>. Hoewel de vijfde generatie mobiele netwerken niet heel veel verschilt in functionaliteiten van 4G, biedt </a:t>
            </a:r>
            <a:r>
              <a:rPr lang="nl-BE" u="sng" dirty="0">
                <a:hlinkClick r:id="rId2"/>
              </a:rPr>
              <a:t>5G</a:t>
            </a:r>
            <a:r>
              <a:rPr lang="nl-BE" dirty="0"/>
              <a:t> toch zeker enkele voordelen.</a:t>
            </a:r>
          </a:p>
          <a:p>
            <a:r>
              <a:rPr lang="nl-BE" dirty="0"/>
              <a:t>Het grootste verschil tussen </a:t>
            </a:r>
            <a:r>
              <a:rPr lang="nl-BE" b="1" dirty="0"/>
              <a:t>4G en 5G</a:t>
            </a:r>
            <a:r>
              <a:rPr lang="nl-BE" dirty="0"/>
              <a:t> is de maximale internetsnelheid, dat bij </a:t>
            </a:r>
            <a:r>
              <a:rPr lang="nl-BE" b="1" dirty="0"/>
              <a:t>5G</a:t>
            </a:r>
            <a:r>
              <a:rPr lang="nl-BE" dirty="0"/>
              <a:t> tot tweehonderd keer hoger kan zijn dan bij </a:t>
            </a:r>
            <a:r>
              <a:rPr lang="nl-BE" b="1" dirty="0"/>
              <a:t>4G</a:t>
            </a:r>
            <a:r>
              <a:rPr lang="nl-BE" dirty="0"/>
              <a:t>. Ook is het mogelijk om meer data te sturen en heb je last van minder vertragingen. Hier bovenop komt ook nog dat 5G duurzamer is en dat het andere, technologische ontwikkelingen mogelijk maakt.</a:t>
            </a:r>
          </a:p>
          <a:p>
            <a:endParaRPr lang="nl-BE" dirty="0"/>
          </a:p>
        </p:txBody>
      </p:sp>
    </p:spTree>
    <p:extLst>
      <p:ext uri="{BB962C8B-B14F-4D97-AF65-F5344CB8AC3E}">
        <p14:creationId xmlns:p14="http://schemas.microsoft.com/office/powerpoint/2010/main" val="535148788"/>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53</TotalTime>
  <Words>1394</Words>
  <Application>Microsoft Office PowerPoint</Application>
  <PresentationFormat>Breedbeeld</PresentationFormat>
  <Paragraphs>40</Paragraphs>
  <Slides>11</Slides>
  <Notes>0</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11</vt:i4>
      </vt:variant>
    </vt:vector>
  </HeadingPairs>
  <TitlesOfParts>
    <vt:vector size="13" baseType="lpstr">
      <vt:lpstr>Corbel</vt:lpstr>
      <vt:lpstr>Basis</vt:lpstr>
      <vt:lpstr>HET Nieuwe netwerk voor GSM 4G en  5G </vt:lpstr>
      <vt:lpstr>Stopzetting van 3G</vt:lpstr>
      <vt:lpstr>Waarom wordt 3G uitgeschakeld en niet 2G</vt:lpstr>
      <vt:lpstr> Hoe weet ik of ik gebruik maak van 4G of 5G? </vt:lpstr>
      <vt:lpstr>Hoe controleer ik of mijn gsm 4G of 5G ondersteunt?</vt:lpstr>
      <vt:lpstr>Wat is 4G en hoe werkt het? Ontdek alles over 4G, LTE, 4G+ </vt:lpstr>
      <vt:lpstr>Hoe werkt 4G? </vt:lpstr>
      <vt:lpstr>Wat is LTE? </vt:lpstr>
      <vt:lpstr>Wat is het verschil tussen 4G en 5G? </vt:lpstr>
      <vt:lpstr>Prijs die u zal betalen</vt:lpstr>
      <vt:lpstr>Wat is het verschil tussen wifi en 4G?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Nieuwe netwerk voor GSM 4G en  5G</dc:title>
  <dc:creator>Henri Smet</dc:creator>
  <cp:lastModifiedBy>Henri Smet</cp:lastModifiedBy>
  <cp:revision>7</cp:revision>
  <dcterms:created xsi:type="dcterms:W3CDTF">2024-04-17T15:13:03Z</dcterms:created>
  <dcterms:modified xsi:type="dcterms:W3CDTF">2024-04-17T16:06:32Z</dcterms:modified>
</cp:coreProperties>
</file>